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929EB-153E-4221-8E64-028F47245239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D7908-250D-475D-AD75-16DC8A1AF2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14300"/>
            <a:ext cx="899160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Ferryway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DeVito</dc:creator>
  <cp:lastModifiedBy>Thomas DeVito</cp:lastModifiedBy>
  <cp:revision>1</cp:revision>
  <dcterms:created xsi:type="dcterms:W3CDTF">2011-06-23T01:22:18Z</dcterms:created>
  <dcterms:modified xsi:type="dcterms:W3CDTF">2011-06-23T01:31:30Z</dcterms:modified>
</cp:coreProperties>
</file>